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4"/>
  </p:notesMasterIdLst>
  <p:handoutMasterIdLst>
    <p:handoutMasterId r:id="rId15"/>
  </p:handoutMasterIdLst>
  <p:sldIdLst>
    <p:sldId id="322" r:id="rId5"/>
    <p:sldId id="324" r:id="rId6"/>
    <p:sldId id="323" r:id="rId7"/>
    <p:sldId id="325" r:id="rId8"/>
    <p:sldId id="326" r:id="rId9"/>
    <p:sldId id="327" r:id="rId10"/>
    <p:sldId id="328" r:id="rId11"/>
    <p:sldId id="329" r:id="rId12"/>
    <p:sldId id="330" r:id="rId13"/>
  </p:sldIdLst>
  <p:sldSz cx="12188825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81" autoAdjust="0"/>
  </p:normalViewPr>
  <p:slideViewPr>
    <p:cSldViewPr showGuides="1">
      <p:cViewPr varScale="1">
        <p:scale>
          <a:sx n="109" d="100"/>
          <a:sy n="109" d="100"/>
        </p:scale>
        <p:origin x="114" y="174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9/22/2023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9/22/2023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55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740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9/22/2023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9/22/2023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9/22/2023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4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412" y="2590800"/>
            <a:ext cx="8229600" cy="1447800"/>
          </a:xfrm>
        </p:spPr>
        <p:txBody>
          <a:bodyPr/>
          <a:lstStyle/>
          <a:p>
            <a:pPr algn="ctr"/>
            <a:r>
              <a:rPr lang="en-US" dirty="0"/>
              <a:t>Daniel  3:8-12</a:t>
            </a:r>
          </a:p>
        </p:txBody>
      </p:sp>
    </p:spTree>
    <p:extLst>
      <p:ext uri="{BB962C8B-B14F-4D97-AF65-F5344CB8AC3E}">
        <p14:creationId xmlns:p14="http://schemas.microsoft.com/office/powerpoint/2010/main" val="167034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90600"/>
          </a:xfrm>
        </p:spPr>
        <p:txBody>
          <a:bodyPr>
            <a:normAutofit/>
          </a:bodyPr>
          <a:lstStyle/>
          <a:p>
            <a:r>
              <a:rPr lang="en-US" sz="4000" dirty="0"/>
              <a:t>Nebuchadnezzar’s Golden Image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827212" y="1524000"/>
            <a:ext cx="4876799" cy="4724399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Daniel 3:1</a:t>
            </a:r>
          </a:p>
          <a:p>
            <a:pPr lvl="0"/>
            <a:r>
              <a:rPr lang="en-US" sz="3200" dirty="0"/>
              <a:t>Daniel 3:4,5</a:t>
            </a:r>
          </a:p>
          <a:p>
            <a:pPr lvl="0"/>
            <a:r>
              <a:rPr lang="en-US" sz="3200" dirty="0"/>
              <a:t>Daniel 3:6</a:t>
            </a:r>
          </a:p>
          <a:p>
            <a:pPr lvl="0"/>
            <a:r>
              <a:rPr lang="en-US" sz="3200" dirty="0"/>
              <a:t>Daniel 3:12</a:t>
            </a:r>
          </a:p>
          <a:p>
            <a:pPr lvl="0"/>
            <a:r>
              <a:rPr lang="en-US" sz="3200" dirty="0"/>
              <a:t>Daniel 3:13</a:t>
            </a:r>
          </a:p>
          <a:p>
            <a:pPr lvl="0"/>
            <a:r>
              <a:rPr lang="en-US" sz="3200" dirty="0"/>
              <a:t>Daniel 3:14,15</a:t>
            </a:r>
          </a:p>
          <a:p>
            <a:pPr lvl="0"/>
            <a:r>
              <a:rPr lang="en-US" sz="3200" dirty="0"/>
              <a:t>Daniel 3:16-18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6CF750-E90A-17DB-43F9-9D07B91BF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0812" y="1524000"/>
            <a:ext cx="1766515" cy="4724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3" y="381000"/>
            <a:ext cx="10134600" cy="990600"/>
          </a:xfrm>
        </p:spPr>
        <p:txBody>
          <a:bodyPr>
            <a:normAutofit/>
          </a:bodyPr>
          <a:lstStyle/>
          <a:p>
            <a:r>
              <a:rPr lang="en-US" sz="4000" dirty="0"/>
              <a:t>How Much They Had To Overcome…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524000"/>
            <a:ext cx="9220200" cy="4724399"/>
          </a:xfrm>
        </p:spPr>
        <p:txBody>
          <a:bodyPr>
            <a:normAutofit/>
          </a:bodyPr>
          <a:lstStyle/>
          <a:p>
            <a:pPr lvl="0"/>
            <a:r>
              <a:rPr lang="en-US" sz="3600" dirty="0"/>
              <a:t>They Could Have Pled Authority</a:t>
            </a:r>
          </a:p>
          <a:p>
            <a:pPr lvl="1"/>
            <a:r>
              <a:rPr lang="en-US" sz="3200" dirty="0"/>
              <a:t>“This is the command of our sovereign…”</a:t>
            </a:r>
          </a:p>
          <a:p>
            <a:pPr lvl="1"/>
            <a:r>
              <a:rPr lang="en-US" sz="3200" dirty="0"/>
              <a:t>Mark 12:17 “Render to Caesar the things that are Caesar’s, and to God the things that are God’s.” </a:t>
            </a:r>
          </a:p>
          <a:p>
            <a:pPr lvl="1"/>
            <a:r>
              <a:rPr lang="en-US" sz="3200" dirty="0"/>
              <a:t>Acts 4:18-20 “speak the things which we have seen and heard.”</a:t>
            </a:r>
          </a:p>
          <a:p>
            <a:pPr lvl="1"/>
            <a:r>
              <a:rPr lang="en-US" sz="3200" dirty="0"/>
              <a:t>Exodus 1:15-17 “ did not do as the king of Egypt commanded them”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349469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3" y="381000"/>
            <a:ext cx="10134600" cy="762000"/>
          </a:xfrm>
        </p:spPr>
        <p:txBody>
          <a:bodyPr>
            <a:normAutofit/>
          </a:bodyPr>
          <a:lstStyle/>
          <a:p>
            <a:r>
              <a:rPr lang="en-US" sz="4000" dirty="0"/>
              <a:t>How Much They Had To Overcome…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143000"/>
            <a:ext cx="10134600" cy="5105399"/>
          </a:xfrm>
        </p:spPr>
        <p:txBody>
          <a:bodyPr>
            <a:normAutofit/>
          </a:bodyPr>
          <a:lstStyle/>
          <a:p>
            <a:pPr lvl="0"/>
            <a:r>
              <a:rPr lang="en-US" sz="3600" dirty="0"/>
              <a:t>They Could Plead Obligation</a:t>
            </a:r>
          </a:p>
          <a:p>
            <a:pPr lvl="1"/>
            <a:r>
              <a:rPr lang="en-US" sz="3200" dirty="0"/>
              <a:t>King their friend &amp; benefactor</a:t>
            </a:r>
          </a:p>
          <a:p>
            <a:pPr lvl="1"/>
            <a:r>
              <a:rPr lang="en-US" sz="3200" dirty="0"/>
              <a:t>He had educated them, and advanced them to the most honorable positions</a:t>
            </a:r>
          </a:p>
          <a:p>
            <a:pPr lvl="1"/>
            <a:r>
              <a:rPr lang="en-US" sz="3200" dirty="0"/>
              <a:t>Daniel 3:12  The principle of RIGHT must govern</a:t>
            </a:r>
          </a:p>
          <a:p>
            <a:pPr lvl="1"/>
            <a:r>
              <a:rPr lang="en-US" sz="3200" dirty="0"/>
              <a:t>Matthew 10:34-38  “ I did not come to bring peace but a sword”</a:t>
            </a:r>
          </a:p>
          <a:p>
            <a:pPr lvl="1"/>
            <a:r>
              <a:rPr lang="en-US" sz="3200" dirty="0"/>
              <a:t>“Should I leave my father’s religion?”  Philippians 3:3-8; Galatians 1:13,14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78715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3" y="381000"/>
            <a:ext cx="10134600" cy="762000"/>
          </a:xfrm>
        </p:spPr>
        <p:txBody>
          <a:bodyPr>
            <a:normAutofit/>
          </a:bodyPr>
          <a:lstStyle/>
          <a:p>
            <a:r>
              <a:rPr lang="en-US" sz="4000" dirty="0"/>
              <a:t>How Much They Had To Overcome…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3" y="1143000"/>
            <a:ext cx="10515600" cy="5105399"/>
          </a:xfrm>
        </p:spPr>
        <p:txBody>
          <a:bodyPr>
            <a:normAutofit fontScale="92500"/>
          </a:bodyPr>
          <a:lstStyle/>
          <a:p>
            <a:pPr lvl="0"/>
            <a:r>
              <a:rPr lang="en-US" sz="3600" dirty="0"/>
              <a:t>They Could Plead Universality of Compliance</a:t>
            </a:r>
          </a:p>
          <a:p>
            <a:pPr lvl="1"/>
            <a:r>
              <a:rPr lang="en-US" sz="3200" dirty="0"/>
              <a:t>“Everyone else is doing it…”</a:t>
            </a:r>
          </a:p>
          <a:p>
            <a:pPr lvl="1"/>
            <a:r>
              <a:rPr lang="en-US" sz="3200" dirty="0"/>
              <a:t>Exodus 23:2 “You shall not follow a crowd to do evil”</a:t>
            </a:r>
          </a:p>
          <a:p>
            <a:pPr lvl="1"/>
            <a:r>
              <a:rPr lang="en-US" sz="3200" dirty="0"/>
              <a:t>1 Samuel 15:21   The people wanted to do it…</a:t>
            </a:r>
          </a:p>
          <a:p>
            <a:pPr lvl="1"/>
            <a:r>
              <a:rPr lang="en-US" sz="3200" dirty="0"/>
              <a:t>Romans 12:2 “do not be conformed to this world”</a:t>
            </a:r>
          </a:p>
          <a:p>
            <a:pPr lvl="1"/>
            <a:r>
              <a:rPr lang="en-US" sz="3200" dirty="0"/>
              <a:t>Titus 2:14 “His own special people”</a:t>
            </a:r>
          </a:p>
          <a:p>
            <a:pPr lvl="1"/>
            <a:r>
              <a:rPr lang="en-US" sz="3200" dirty="0"/>
              <a:t>Ephesians 5:25-27 “holy and without blemish”</a:t>
            </a:r>
          </a:p>
          <a:p>
            <a:pPr lvl="1"/>
            <a:r>
              <a:rPr lang="en-US" sz="3200" dirty="0"/>
              <a:t>“IF all yield, we will not, whatever the consequences”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472925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3" y="381000"/>
            <a:ext cx="10134600" cy="762000"/>
          </a:xfrm>
        </p:spPr>
        <p:txBody>
          <a:bodyPr>
            <a:normAutofit/>
          </a:bodyPr>
          <a:lstStyle/>
          <a:p>
            <a:r>
              <a:rPr lang="en-US" sz="4000" dirty="0"/>
              <a:t>How Much They Had To Overcome…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3" y="1143000"/>
            <a:ext cx="10515600" cy="5105399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600" dirty="0"/>
              <a:t>They Could Have Pled Dreadfulness of Penalty</a:t>
            </a:r>
          </a:p>
          <a:p>
            <a:pPr lvl="1"/>
            <a:r>
              <a:rPr lang="en-US" sz="3200" dirty="0"/>
              <a:t>Often ready to justify our conduct on the basis of the pressure of the circumstances</a:t>
            </a:r>
          </a:p>
          <a:p>
            <a:pPr lvl="1"/>
            <a:r>
              <a:rPr lang="en-US" sz="3200" dirty="0"/>
              <a:t>Sometimes situations make cowards of us!</a:t>
            </a:r>
          </a:p>
          <a:p>
            <a:pPr lvl="1"/>
            <a:r>
              <a:rPr lang="en-US" sz="3200" dirty="0"/>
              <a:t>Often ready to yield to temptation if it will ease the pressure</a:t>
            </a:r>
          </a:p>
          <a:p>
            <a:pPr lvl="1"/>
            <a:r>
              <a:rPr lang="en-US" sz="3200" dirty="0"/>
              <a:t>What have we ever suffered as compared with the suffering of the first century Christians, or the apostle Paul, or all the apostles save one, and multitudes of Christians?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1807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235" end="4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charRg st="235" end="40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charRg st="235" end="40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charRg st="235" end="4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3" y="381000"/>
            <a:ext cx="10134600" cy="762000"/>
          </a:xfrm>
        </p:spPr>
        <p:txBody>
          <a:bodyPr>
            <a:normAutofit/>
          </a:bodyPr>
          <a:lstStyle/>
          <a:p>
            <a:r>
              <a:rPr lang="en-US" sz="4000" dirty="0"/>
              <a:t>God Kept Them From Harm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3" y="1143000"/>
            <a:ext cx="10515600" cy="5105399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600" dirty="0"/>
              <a:t>The God of Shadrach, Meshach and Abed-</a:t>
            </a:r>
            <a:r>
              <a:rPr lang="en-US" sz="3600" dirty="0" err="1"/>
              <a:t>nego</a:t>
            </a:r>
            <a:r>
              <a:rPr lang="en-US" sz="3600" dirty="0"/>
              <a:t> was 	glorified that day</a:t>
            </a:r>
          </a:p>
          <a:p>
            <a:pPr lvl="1"/>
            <a:r>
              <a:rPr lang="en-US" sz="3200" dirty="0"/>
              <a:t>Daniel 3:28,29 “ there is no other God who can deliver like this.”</a:t>
            </a:r>
          </a:p>
          <a:p>
            <a:pPr lvl="1"/>
            <a:r>
              <a:rPr lang="en-US" sz="4000" b="1" dirty="0">
                <a:ln w="9525">
                  <a:noFill/>
                  <a:prstDash val="solid"/>
                </a:ln>
                <a:solidFill>
                  <a:srgbClr val="4EB3CF"/>
                </a:solidFill>
                <a:ea typeface="+mj-ea"/>
                <a:cs typeface="+mj-cs"/>
              </a:rPr>
              <a:t>Glorify God In Our Bodies Today!</a:t>
            </a:r>
          </a:p>
          <a:p>
            <a:pPr lvl="1"/>
            <a:r>
              <a:rPr lang="en-US" sz="3200" dirty="0"/>
              <a:t>1 Corinthians 6:19,20  “ therefore glorify God in your body and in your spirit, which are God’s.” </a:t>
            </a:r>
          </a:p>
          <a:p>
            <a:pPr lvl="1"/>
            <a:r>
              <a:rPr lang="en-US" sz="3200" dirty="0"/>
              <a:t>1 Peter 4:16 “16 Yet if anyone suffers as a Christian, let him not be ashamed, but let him glorify God in this matter.”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0300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AFFA1-7F61-2855-A7CD-E165C05F3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book with text overlay&#10;&#10;Description automatically generated">
            <a:extLst>
              <a:ext uri="{FF2B5EF4-FFF2-40B4-BE49-F238E27FC236}">
                <a16:creationId xmlns:a16="http://schemas.microsoft.com/office/drawing/2014/main" id="{FC997182-27E6-6F15-9ED7-A72A177BC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754" y="65941"/>
            <a:ext cx="9067800" cy="6800851"/>
          </a:xfrm>
        </p:spPr>
      </p:pic>
    </p:spTree>
    <p:extLst>
      <p:ext uri="{BB962C8B-B14F-4D97-AF65-F5344CB8AC3E}">
        <p14:creationId xmlns:p14="http://schemas.microsoft.com/office/powerpoint/2010/main" val="2726447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49C11C-71DC-49B6-ACD8-27E3AE088D14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77</TotalTime>
  <Words>404</Words>
  <Application>Microsoft Office PowerPoint</Application>
  <PresentationFormat>Custom</PresentationFormat>
  <Paragraphs>45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Blue atom design template</vt:lpstr>
      <vt:lpstr>PowerPoint Presentation</vt:lpstr>
      <vt:lpstr>Daniel  3:8-12</vt:lpstr>
      <vt:lpstr>Nebuchadnezzar’s Golden Image</vt:lpstr>
      <vt:lpstr>How Much They Had To Overcome…</vt:lpstr>
      <vt:lpstr>How Much They Had To Overcome…</vt:lpstr>
      <vt:lpstr>How Much They Had To Overcome…</vt:lpstr>
      <vt:lpstr>How Much They Had To Overcome…</vt:lpstr>
      <vt:lpstr>God Kept Them From Harm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10</cp:revision>
  <dcterms:created xsi:type="dcterms:W3CDTF">2023-09-22T23:17:53Z</dcterms:created>
  <dcterms:modified xsi:type="dcterms:W3CDTF">2023-09-23T00:35:25Z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